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600" b="1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週間アクティブユーザー（万人）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週間アクティブユーザー（万人）</c:v>
                </c:pt>
              </c:strCache>
            </c:strRef>
          </c:tx>
          <c:spPr>
            <a:solidFill>
              <a:srgbClr val="2B6CB0"/>
            </a:solidFill>
          </c:spPr>
          <c:cat>
            <c:strRef>
              <c:f>Sheet1!$A$2:$A$4</c:f>
              <c:strCache>
                <c:ptCount val="3"/>
                <c:pt idx="0">
                  <c:v>7月</c:v>
                </c:pt>
                <c:pt idx="1">
                  <c:v>8月</c:v>
                </c:pt>
                <c:pt idx="2">
                  <c:v>9月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12.4</c:v>
                </c:pt>
                <c:pt idx="1">
                  <c:v>13.1</c:v>
                </c:pt>
                <c:pt idx="2">
                  <c:v>14.6</c:v>
                </c:pt>
              </c:numCache>
            </c:numRef>
          </c:val>
        </c:ser>
        <c:dLbls>
          <c:numFmt formatCode="0.0" sourceLinked="0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6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4000" b="1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プロダクト部 Q3プロジェクト進捗報告（第3四半期）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2B6CB0"/>
                </a:solidFill>
                <a:latin typeface="Yu Gothic"/>
                <a:ea typeface="Yu Gothic"/>
                <a:cs typeface="Yu Gothic"/>
              </a:rPr>
              <a:t>報告者：プロダクト部　2026年10月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今期の概要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今期は会員システムのリニューアル、アプリ新バージョンのリリース、データダッシュボードの公開を主な事業として実施し、その他にも継続的な改善を行いました。全体として予定どおり進捗しており、1件を除き大きな問題はありません。以下に詳述し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各プロジェクトの進捗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22960" y="173736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54864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プロジェクト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予定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状況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会員システムのリニューアル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9月15日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9月22日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約1週間遅延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アプリ v3.2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8月30日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8月30日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完了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データダッシュボード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9月30日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9月28日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予定より2日早く公開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問い合わせ対応の改善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9月10日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9月10日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Yu Gothic"/>
                          <a:ea typeface="Yu Gothic"/>
                          <a:cs typeface="Yu Gothic"/>
                        </a:rPr>
                        <a:t>完了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会員システムのリニューアル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会員システムのリニューアルは9月22日に公開し、予定より約1週間遅延しました。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リニューアル後、新規会員登録率が3.1%から4.0%に改善し、成約率の向上効果は大きいと考えます。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ポイント制度のルールも併せて見直しましたが、移行は円滑で、既存会員からの問い合わせ・クレームはほとんど発生しませんでした。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今後は会員ランクの計算ロジックを再確認し、境界ケースの有無を検証します。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アプリ v3.2のリリース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アプリv3.2は8月30日に予定どおり公開しました。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公開後のユーザーの反応は概ね良好で、クラッシュ率は0.3%程度まで低下し、大きく改善しました。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週間アクティブユーザーも大きく伸びています（右のグラフ参照）。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309360" y="1554480"/>
          <a:ext cx="5120640" cy="4389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出てきた課題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会員システムのAPI連携に想定以上の工数を要しました。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テスト環境が頻繁に不安定となり、再デプロイを繰り返しました。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デザイン修正の重複によるフロント側の手戻りが発生しました。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第4四半期の予定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会員システム第2弾：会員ランクおよび特典センターを11月末にリリース予定。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アプリv3.3：パフォーマンス改善とお知らせセンターを中心に、12月中旬に公開予定。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データダッシュボード：チャネル別コンバージョン分析を追加し、12月に公開予定。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サポートしてほしいこと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1）テスト環境の安定化について、インフラチームのご支援をお願いします。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2）デザインレビューの前倒し（開発スケジュール策定前）をご検討ください。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3）来期は人員が不足するため、QA要員1名の調整をご検討ください。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Yu Gothic"/>
                <a:ea typeface="Yu Gothic"/>
                <a:cs typeface="Yu Gothic"/>
              </a:rPr>
              <a:t>ご支援のほど、よろしくお願いいたします。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z="4000">
                <a:solidFill>
                  <a:srgbClr val="1F2A44"/>
                </a:solidFill>
                <a:latin typeface="Yu Gothic"/>
              </a:rPr>
              <a:t>まとめと次のステップ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0" sz="2000">
                <a:solidFill>
                  <a:srgbClr val="1F2A44"/>
                </a:solidFill>
                <a:latin typeface="Yu Gothic"/>
              </a:rPr>
              <a:t>今期は会員システムリニューアル・アプリv3.2・データダッシュボードを予定どおりほぼ完了しました。</a:t>
            </a:r>
          </a:p>
          <a:p>
            <a:r>
              <a:rPr b="0" sz="2000">
                <a:solidFill>
                  <a:srgbClr val="1F2A44"/>
                </a:solidFill>
                <a:latin typeface="Yu Gothic"/>
              </a:rPr>
              <a:t>課題はAPI連携の工数超過、テスト環境の不安定、デザイン修正の手戻りで、会員システムが約1週間遅延しました。</a:t>
            </a:r>
          </a:p>
          <a:p>
            <a:r>
              <a:rPr b="0" sz="2000">
                <a:solidFill>
                  <a:srgbClr val="1F2A44"/>
                </a:solidFill>
                <a:latin typeface="Yu Gothic"/>
              </a:rPr>
              <a:t>第4四半期は会員システム第2弾（11月末）、アプリv3.3（12月中旬）、ダッシュボード拡張（12月）を公開予定です。</a:t>
            </a:r>
          </a:p>
          <a:p>
            <a:r>
              <a:rPr b="0" sz="2000">
                <a:solidFill>
                  <a:srgbClr val="1F2A44"/>
                </a:solidFill>
                <a:latin typeface="Yu Gothic"/>
              </a:rPr>
              <a:t>テスト環境の安定化、デザインレビューの前倒し、QA要員1名の調整についてご支援をお願いします。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