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600" b="1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Weekly active users (thousands)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Weekly active users (thousands)</c:v>
                </c:pt>
              </c:strCache>
            </c:strRef>
          </c:tx>
          <c:spPr>
            <a:solidFill>
              <a:srgbClr val="2B6CB0"/>
            </a:solidFill>
          </c:spPr>
          <c:cat>
            <c:strRef>
              <c:f>Sheet1!$A$2:$A$4</c:f>
              <c:strCache>
                <c:ptCount val="3"/>
                <c:pt idx="0">
                  <c:v>Jul</c:v>
                </c:pt>
                <c:pt idx="1">
                  <c:v>Aug</c:v>
                </c:pt>
                <c:pt idx="2">
                  <c:v>Sep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124</c:v>
                </c:pt>
                <c:pt idx="1">
                  <c:v>131</c:v>
                </c:pt>
                <c:pt idx="2">
                  <c:v>146</c:v>
                </c:pt>
              </c:numCache>
            </c:numRef>
          </c:val>
        </c:ser>
        <c:dLbls>
          <c:numFmt formatCode="0" sourceLinked="0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59" y="4406900"/>
            <a:ext cx="103629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59" y="2906713"/>
            <a:ext cx="103629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535113"/>
            <a:ext cx="53867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4" y="2174875"/>
            <a:ext cx="53867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1" y="1535113"/>
            <a:ext cx="53888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1" y="2174875"/>
            <a:ext cx="53888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73050"/>
            <a:ext cx="40109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4" y="1435100"/>
            <a:ext cx="40109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7" y="4800600"/>
            <a:ext cx="731501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7" y="612775"/>
            <a:ext cx="7315016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7" y="5367338"/>
            <a:ext cx="73150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8" y="274638"/>
            <a:ext cx="27431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4" y="274638"/>
            <a:ext cx="8026199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4" y="274638"/>
            <a:ext cx="109725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600200"/>
            <a:ext cx="1097252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4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5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B6C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4000" b="1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Product Team Q3 Project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2B6CB0"/>
                </a:solidFill>
                <a:latin typeface="Calibri"/>
                <a:ea typeface="Calibri"/>
                <a:cs typeface="Calibri"/>
              </a:rPr>
              <a:t>Presented by: Product Team |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Quarter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This quarter, the team completed three major initiatives: the membership system revamp, the mobile app v3.2 release, and the data dashboard launch, along with several minor improvements.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Overall, all projects are on track; the membership system revamp slipped approximately one week.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Details follow on the next slides.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Project Status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22960" y="1737360"/>
          <a:ext cx="10515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54864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Planned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Actual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Status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Calibri"/>
                          <a:ea typeface="Calibri"/>
                          <a:cs typeface="Calibri"/>
                        </a:rPr>
                        <a:t>Membership system revamp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Calibri"/>
                          <a:ea typeface="Calibri"/>
                          <a:cs typeface="Calibri"/>
                        </a:rPr>
                        <a:t>Sep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Calibri"/>
                          <a:ea typeface="Calibri"/>
                          <a:cs typeface="Calibri"/>
                        </a:rPr>
                        <a:t>Sep 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Calibri"/>
                          <a:ea typeface="Calibri"/>
                          <a:cs typeface="Calibri"/>
                        </a:rPr>
                        <a:t>Delayed approximately one week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Calibri"/>
                          <a:ea typeface="Calibri"/>
                          <a:cs typeface="Calibri"/>
                        </a:rPr>
                        <a:t>Mobile app v3.2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Calibri"/>
                          <a:ea typeface="Calibri"/>
                          <a:cs typeface="Calibri"/>
                        </a:rPr>
                        <a:t>Aug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Calibri"/>
                          <a:ea typeface="Calibri"/>
                          <a:cs typeface="Calibri"/>
                        </a:rPr>
                        <a:t>Aug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Calibri"/>
                          <a:ea typeface="Calibri"/>
                          <a:cs typeface="Calibri"/>
                        </a:rPr>
                        <a:t>Completed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Calibri"/>
                          <a:ea typeface="Calibri"/>
                          <a:cs typeface="Calibri"/>
                        </a:rPr>
                        <a:t>Data dashboard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Calibri"/>
                          <a:ea typeface="Calibri"/>
                          <a:cs typeface="Calibri"/>
                        </a:rPr>
                        <a:t>Sep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Calibri"/>
                          <a:ea typeface="Calibri"/>
                          <a:cs typeface="Calibri"/>
                        </a:rPr>
                        <a:t>Sep 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Calibri"/>
                          <a:ea typeface="Calibri"/>
                          <a:cs typeface="Calibri"/>
                        </a:rPr>
                        <a:t>Delivered two days early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Calibri"/>
                          <a:ea typeface="Calibri"/>
                          <a:cs typeface="Calibri"/>
                        </a:rPr>
                        <a:t>Support ticket improvements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Calibri"/>
                          <a:ea typeface="Calibri"/>
                          <a:cs typeface="Calibri"/>
                        </a:rPr>
                        <a:t>Sep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Calibri"/>
                          <a:ea typeface="Calibri"/>
                          <a:cs typeface="Calibri"/>
                        </a:rPr>
                        <a:t>Sep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Calibri"/>
                          <a:ea typeface="Calibri"/>
                          <a:cs typeface="Calibri"/>
                        </a:rPr>
                        <a:t>OK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Membership System Revamp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The membership system revamp went live on Sep 22, approximately one week later than planned.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Following the revamp, the new-member sign-up conversion rate increased from 3.1% to 4.0%, a significant improvement.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The points rules were also adjusted, and existing members have raised no major concerns.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Next step: review the member tier logic to identify any edge cases.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Mobile App v3.2 Release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51206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Mobile app v3.2 shipped on time on Aug 30.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Post-release feedback has been largely positive, and the crash rate dropped to approximately 0.3%, a substantial improvement.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Weekly active users continued to grow (see chart).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6309360" y="1554480"/>
          <a:ext cx="5120640" cy="43891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Issues We Ran Into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API integration took longer than expected, the test environment was unstable, and design revisions caused front-end rework — together these pushed the membership system about one week.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Going forward: agree on API specifications with the backend team earlier and involve the infra team on the test environment.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Going forward: move design reviews earlier, before development planning.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Q4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Membership system phase 2: member tiers and a perks center, planned to launch at the end of November.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Mobile app v3.3: performance improvements and a notification center, planned to ship in mid-December.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Data dashboard: conversion analysis by channel, expected to go live in December.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Where We Need Help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1) Test environment stability — support from the infra team would be appreciated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2) Schedule design reviews earlier, before development planning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3) Additional QA headcount for next quarter, as the team is currently short-staffed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1F2A44"/>
                </a:solidFill>
                <a:latin typeface="Calibri"/>
                <a:ea typeface="Calibri"/>
                <a:cs typeface="Calibri"/>
              </a:rPr>
              <a:t>Thank you.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sz="4000">
                <a:solidFill>
                  <a:srgbClr val="1F2A44"/>
                </a:solidFill>
                <a:latin typeface="Calibri"/>
              </a:rPr>
              <a:t>Summary and 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0" sz="2000">
                <a:solidFill>
                  <a:srgbClr val="1F2A44"/>
                </a:solidFill>
                <a:latin typeface="Calibri"/>
              </a:rPr>
              <a:t>Q3: membership system revamp, mobile app v3.2 and the data dashboard all shipped; the membership revamp slipped about one week.</a:t>
            </a:r>
          </a:p>
          <a:p>
            <a:r>
              <a:rPr b="0" sz="2000">
                <a:solidFill>
                  <a:srgbClr val="1F2A44"/>
                </a:solidFill>
                <a:latin typeface="Calibri"/>
              </a:rPr>
              <a:t>Next steps: review member tier logic; launch member tiers and perks center (end of November); ship app v3.3 (mid-December) and dashboard conversion analysis (December).</a:t>
            </a:r>
          </a:p>
          <a:p>
            <a:r>
              <a:rPr b="0" sz="2000">
                <a:solidFill>
                  <a:srgbClr val="1F2A44"/>
                </a:solidFill>
                <a:latin typeface="Calibri"/>
              </a:rPr>
              <a:t>Where we need help: infra support for the test environment, earlier design reviews, and additional QA headcount for next quarter.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