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6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周活跃用户（万）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周活跃用户（万）</c:v>
                </c:pt>
              </c:strCache>
            </c:strRef>
          </c:tx>
          <c:spPr>
            <a:solidFill>
              <a:srgbClr val="2B6CB0"/>
            </a:solidFill>
          </c:spPr>
          <c:cat>
            <c:strRef>
              <c:f>Sheet1!$A$2:$A$4</c:f>
              <c:strCache>
                <c:ptCount val="3"/>
                <c:pt idx="0">
                  <c:v>7月</c:v>
                </c:pt>
                <c:pt idx="1">
                  <c:v>8月</c:v>
                </c:pt>
                <c:pt idx="2">
                  <c:v>9月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12.4</c:v>
                </c:pt>
                <c:pt idx="1">
                  <c:v>13.1</c:v>
                </c:pt>
                <c:pt idx="2">
                  <c:v>14.6</c:v>
                </c:pt>
              </c:numCache>
            </c:numRef>
          </c:val>
        </c:ser>
        <c:dLbls>
          <c:numFmt formatCode="0.0" sourceLinked="0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6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40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产品部2026年第三季度项目进度汇报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2B6CB0"/>
                </a:solidFill>
                <a:latin typeface="Microsoft YaHei"/>
                <a:ea typeface="Microsoft YaHei"/>
                <a:cs typeface="Microsoft YaHei"/>
              </a:rPr>
              <a:t>汇报人：产品部　2026年10月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本季度概况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本季度完成三项重点工作：会员系统改版、移动端新版本发布、数据看板上线，另有多项日常优化。各项工作总体按计划推进，仅一项略有延期，以下逐项汇报。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各项目进度情况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22960" y="173736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5486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计划完成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实际完成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状态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会员系统改版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9月15日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9月22日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延期约一周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移动端 v3.2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如期完成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数据看板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9月28日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提前两天完成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客服工单优化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9月10日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9月10日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按期完成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会员系统改版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会员系统改版已于9月22日上线，较原计划延期约一周。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改版后新会员注册转化率由3.1%提升至4.0%，成效明显。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积分规则同步调整，老会员反馈平稳。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后续将再次核查会员等级计算逻辑，排查边界情况。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移动端v3.2发布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移动端v3.2于8月30日按期发布。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发布后用户反馈整体良好，崩溃率降至约0.3%，较此前明显改善。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周活跃用户持续增长（见右图）。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309360" y="1554480"/>
          <a:ext cx="512064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遇到的问题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会员系统延期约一周：接口联调进度慢于预期。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测试环境不稳定、设计稿多轮修改，前端返工较多。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改进措施：提前对齐接口文档、稳定测试环境、设计评审前移。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第四季度计划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会员系统二期：会员等级与权益中心，计划11月底发布。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移动端v3.3：性能优化与消息中心，计划12月中旬上线。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数据看板：新增按渠道的转化分析，预计12月推出。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需要支持的地方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1）测试环境稳定性问题，请运维协助处理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2）建议设计评审流程前移至开发排期之前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3）下季度人手紧张，恳请协调一名测试人员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YaHei"/>
                <a:ea typeface="Microsoft YaHei"/>
                <a:cs typeface="Microsoft YaHei"/>
              </a:rPr>
              <a:t>谢谢大家！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z="4000">
                <a:solidFill>
                  <a:srgbClr val="1F2A44"/>
                </a:solidFill>
                <a:latin typeface="Microsoft YaHei"/>
              </a:rPr>
              <a:t>总结与下一步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0" sz="2000">
                <a:solidFill>
                  <a:srgbClr val="1F2A44"/>
                </a:solidFill>
                <a:latin typeface="Microsoft YaHei"/>
              </a:rPr>
              <a:t>本季度三项重点工作完成，仅会员系统改版延期约一周，移动端v3.2与数据看板均按期或提前上线。</a:t>
            </a:r>
          </a:p>
          <a:p>
            <a:r>
              <a:rPr b="0" sz="2000">
                <a:solidFill>
                  <a:srgbClr val="1F2A44"/>
                </a:solidFill>
                <a:latin typeface="Microsoft YaHei"/>
              </a:rPr>
              <a:t>第四季度推进会员系统二期、移动端v3.3及数据看板渠道转化分析。</a:t>
            </a:r>
          </a:p>
          <a:p>
            <a:r>
              <a:rPr b="0" sz="2000">
                <a:solidFill>
                  <a:srgbClr val="1F2A44"/>
                </a:solidFill>
                <a:latin typeface="Microsoft YaHei"/>
              </a:rPr>
              <a:t>恳请在测试环境、设计评审流程与测试人手方面继续给予支持。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