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600" b="1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週活躍使用者（萬）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週活躍使用者（萬）</c:v>
                </c:pt>
              </c:strCache>
            </c:strRef>
          </c:tx>
          <c:spPr>
            <a:solidFill>
              <a:srgbClr val="2B6CB0"/>
            </a:solidFill>
          </c:spPr>
          <c:cat>
            <c:strRef>
              <c:f>Sheet1!$A$2:$A$4</c:f>
              <c:strCache>
                <c:ptCount val="3"/>
                <c:pt idx="0">
                  <c:v>7月</c:v>
                </c:pt>
                <c:pt idx="1">
                  <c:v>8月</c:v>
                </c:pt>
                <c:pt idx="2">
                  <c:v>9月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12.4</c:v>
                </c:pt>
                <c:pt idx="1">
                  <c:v>13.1</c:v>
                </c:pt>
                <c:pt idx="2">
                  <c:v>14.6</c:v>
                </c:pt>
              </c:numCache>
            </c:numRef>
          </c:val>
        </c:ser>
        <c:dLbls>
          <c:numFmt formatCode="0.0" sourceLinked="0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6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4000" b="1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產品部第三季專案進度報告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2B6CB0"/>
                </a:solidFill>
                <a:latin typeface="Microsoft JhengHei"/>
                <a:ea typeface="Microsoft JhengHei"/>
                <a:cs typeface="Microsoft JhengHei"/>
              </a:rPr>
              <a:t>報告人：產品部　2026年10月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本季概況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本季完成會員系統改版、App 新版本發布與數據儀表板推出三項主要工作，另有多項小型改善。整體進度大致符合計畫，僅一項稍微延後，詳情說明如下。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各專案進度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22960" y="173736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54864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專案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預計完成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實際完成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狀態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會員系統改版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9月15日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9月22日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延後約一週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App v3.2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8月30日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8月30日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如期完成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數據儀表板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9月30日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9月28日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提早兩天上線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客服工單改善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9月10日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9月10日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Microsoft JhengHei"/>
                          <a:ea typeface="Microsoft JhengHei"/>
                          <a:cs typeface="Microsoft JhengHei"/>
                        </a:rPr>
                        <a:t>如期完成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會員系統改版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會員系統改版已於9月22日推出，較原定計畫延後約一週。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改版後新會員註冊轉換率由3.1%提升至4.0%，成效明顯。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點數規則一併調整，舊會員端並無明顯客訴。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後續將再次檢查會員等級計算邏輯，確認邊界情況。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App v3.2發布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App v3.2已於8月30日如期發布。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發布後使用者回饋整體良好，閃退率降至約0.3%，較先前明顯改善。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週活躍使用者持續成長（見右圖）。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309360" y="1554480"/>
          <a:ext cx="5120640" cy="4389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遇到的問題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一、會員系統 API 串接進度落後。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二、測試環境不穩定，須反覆重新部署。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三、設計稿多次修改，造成前端重工。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第四季計畫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會員系統二期：會員等級與權益中心，預計11月底發布。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App v3.3：效能改善與通知中心，預計12月中旬上線。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數據儀表板：新增依通路的轉換分析，預計12月推出。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需要支援的地方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一、測試環境穩定性，請維運協助處理。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二、設計審查流程提前至開發排程之前。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三、下季人力較為吃緊，請協調一位測試人員。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Microsoft JhengHei"/>
                <a:ea typeface="Microsoft JhengHei"/>
                <a:cs typeface="Microsoft JhengHei"/>
              </a:rPr>
              <a:t>謝謝大家！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z="4000">
                <a:solidFill>
                  <a:srgbClr val="1F2A44"/>
                </a:solidFill>
                <a:latin typeface="Microsoft JhengHei"/>
              </a:rPr>
              <a:t>總結與下一步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0" sz="2000">
                <a:solidFill>
                  <a:srgbClr val="1F2A44"/>
                </a:solidFill>
                <a:latin typeface="Microsoft JhengHei"/>
              </a:rPr>
              <a:t>本季三項主要工作完成，僅會員系統改版延後約一週，其餘如期或提早完成。</a:t>
            </a:r>
          </a:p>
          <a:p>
            <a:r>
              <a:rPr b="0" sz="2000">
                <a:solidFill>
                  <a:srgbClr val="1F2A44"/>
                </a:solidFill>
                <a:latin typeface="Microsoft JhengHei"/>
              </a:rPr>
              <a:t>第四季將依計畫推出會員系統二期、App v3.3 與數據儀表板通路轉換分析。</a:t>
            </a:r>
          </a:p>
          <a:p>
            <a:r>
              <a:rPr b="0" sz="2000">
                <a:solidFill>
                  <a:srgbClr val="1F2A44"/>
                </a:solidFill>
                <a:latin typeface="Microsoft JhengHei"/>
              </a:rPr>
              <a:t>針對本季問題，將提早對齊 API 文件、改善測試環境並提前安排設計審查。</a:t>
            </a:r>
          </a:p>
          <a:p>
            <a:r>
              <a:rPr b="0" sz="2000">
                <a:solidFill>
                  <a:srgbClr val="1F2A44"/>
                </a:solidFill>
                <a:latin typeface="Microsoft JhengHei"/>
              </a:rPr>
              <a:t>謝謝大家！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